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20"/>
  </p:notesMasterIdLst>
  <p:handoutMasterIdLst>
    <p:handoutMasterId r:id="rId21"/>
  </p:handoutMasterIdLst>
  <p:sldIdLst>
    <p:sldId id="337" r:id="rId2"/>
    <p:sldId id="340" r:id="rId3"/>
    <p:sldId id="358" r:id="rId4"/>
    <p:sldId id="361" r:id="rId5"/>
    <p:sldId id="363" r:id="rId6"/>
    <p:sldId id="369" r:id="rId7"/>
    <p:sldId id="370" r:id="rId8"/>
    <p:sldId id="373" r:id="rId9"/>
    <p:sldId id="375" r:id="rId10"/>
    <p:sldId id="366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한수원 한돋움 Bold" panose="020B0600000101010101" pitchFamily="50" charset="-127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6" autoAdjust="0"/>
    <p:restoredTop sz="94694" autoAdjust="0"/>
  </p:normalViewPr>
  <p:slideViewPr>
    <p:cSldViewPr>
      <p:cViewPr>
        <p:scale>
          <a:sx n="100" d="100"/>
          <a:sy n="100" d="100"/>
        </p:scale>
        <p:origin x="1464" y="8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7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1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9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2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510_17_1to9_App_NetflixS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1493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8430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9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9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9520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음악파일에 접근하여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metadata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내용으로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 내용 갱신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95500" y="2750535"/>
            <a:ext cx="4843839" cy="704528"/>
            <a:chOff x="748058" y="2689634"/>
            <a:chExt cx="4843839" cy="70452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8" y="2689634"/>
              <a:ext cx="704528" cy="704528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6853" y="2755261"/>
              <a:ext cx="387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재생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seeking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16609" y="3884191"/>
            <a:ext cx="4822729" cy="662310"/>
            <a:chOff x="769167" y="3797420"/>
            <a:chExt cx="4822729" cy="66231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67" y="3797420"/>
              <a:ext cx="662310" cy="662310"/>
            </a:xfrm>
            <a:prstGeom prst="rect">
              <a:avLst/>
            </a:prstGeom>
            <a:noFill/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향상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97600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21051" y="1317962"/>
            <a:ext cx="6901898" cy="2850544"/>
            <a:chOff x="1584168" y="1228725"/>
            <a:chExt cx="6265373" cy="2587654"/>
          </a:xfrm>
        </p:grpSpPr>
        <p:grpSp>
          <p:nvGrpSpPr>
            <p:cNvPr id="8" name="그룹 7"/>
            <p:cNvGrpSpPr/>
            <p:nvPr/>
          </p:nvGrpSpPr>
          <p:grpSpPr>
            <a:xfrm>
              <a:off x="1584168" y="1580828"/>
              <a:ext cx="5064282" cy="2235551"/>
              <a:chOff x="2830498" y="984271"/>
              <a:chExt cx="5064282" cy="22355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39146"/>
              <a:stretch/>
            </p:blipFill>
            <p:spPr>
              <a:xfrm>
                <a:off x="2830498" y="984271"/>
                <a:ext cx="5059494" cy="223555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997199" y="1936750"/>
                <a:ext cx="4897581" cy="128307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653906" y="1228725"/>
              <a:ext cx="1195635" cy="2587654"/>
              <a:chOff x="7399288" y="1605995"/>
              <a:chExt cx="1406874" cy="30448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8" y="1605995"/>
                <a:ext cx="1406874" cy="3044829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 flipH="1">
                <a:off x="7461250" y="2838450"/>
                <a:ext cx="1263650" cy="16065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5013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075" y="1201220"/>
            <a:ext cx="8534400" cy="3942280"/>
            <a:chOff x="333000" y="1426510"/>
            <a:chExt cx="8291862" cy="3830244"/>
          </a:xfrm>
        </p:grpSpPr>
        <p:sp>
          <p:nvSpPr>
            <p:cNvPr id="22" name="TextBox 21"/>
            <p:cNvSpPr txBox="1"/>
            <p:nvPr/>
          </p:nvSpPr>
          <p:spPr>
            <a:xfrm>
              <a:off x="3176413" y="3650505"/>
              <a:ext cx="5040560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smtClean="0"/>
                <a:t>각 셀 클릭 시 </a:t>
              </a:r>
              <a:r>
                <a:rPr lang="en-US" altLang="ko-KR" sz="1400" b="1" dirty="0" smtClean="0"/>
                <a:t>Player</a:t>
              </a:r>
              <a:r>
                <a:rPr lang="ko-KR" altLang="en-US" sz="1400" b="1" dirty="0"/>
                <a:t>뷰컨트롤러를 </a:t>
              </a:r>
              <a:r>
                <a:rPr lang="ko-KR" alt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띄움 </a:t>
              </a:r>
              <a:endParaRPr lang="en-US" altLang="ko-KR" sz="14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PlayerViewController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로 형 변환 후 할당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선택한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indexPath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정보로 </a:t>
              </a:r>
              <a:r>
                <a:rPr lang="en-US" altLang="ko-KR" sz="1200" b="1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현재 아이템을 교체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67410" r="13536" b="516"/>
            <a:stretch/>
          </p:blipFill>
          <p:spPr>
            <a:xfrm>
              <a:off x="3100214" y="1967940"/>
              <a:ext cx="5524648" cy="1487992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0" name="그룹 29"/>
            <p:cNvGrpSpPr/>
            <p:nvPr/>
          </p:nvGrpSpPr>
          <p:grpSpPr>
            <a:xfrm>
              <a:off x="333000" y="1426510"/>
              <a:ext cx="2514773" cy="3830244"/>
              <a:chOff x="6576059" y="1325219"/>
              <a:chExt cx="2169911" cy="33049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576059" y="1325219"/>
                <a:ext cx="1588271" cy="3190746"/>
                <a:chOff x="6675119" y="1325219"/>
                <a:chExt cx="1588271" cy="319074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6736990" y="1325219"/>
                  <a:ext cx="1526400" cy="3063600"/>
                </a:xfrm>
                <a:prstGeom prst="rect">
                  <a:avLst/>
                </a:prstGeom>
                <a:blipFill dpi="0" rotWithShape="1">
                  <a:blip r:embed="rId4">
                    <a:alphaModFix amt="48000"/>
                  </a:blip>
                  <a:srcRect/>
                  <a:stretch>
                    <a:fillRect l="8" r="8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0800000">
                  <a:off x="6675119" y="2958502"/>
                  <a:ext cx="1558701" cy="1557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86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866" y="1779662"/>
                <a:ext cx="1317104" cy="2850543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022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6341963" y="539985"/>
            <a:ext cx="2317159" cy="4603515"/>
            <a:chOff x="6341963" y="539985"/>
            <a:chExt cx="2317159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27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330766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Dark mode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플레이어화면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04373" y="504825"/>
            <a:ext cx="6935254" cy="3830490"/>
            <a:chOff x="1330388" y="618453"/>
            <a:chExt cx="6699187" cy="370010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0388" y="1284271"/>
              <a:ext cx="5065436" cy="303428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928" y="618453"/>
              <a:ext cx="1709647" cy="3700105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1978002" y="4449291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4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330766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Dark mode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플레이어화면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30388" y="1056463"/>
            <a:ext cx="6483225" cy="3232710"/>
            <a:chOff x="1330388" y="1085849"/>
            <a:chExt cx="6483225" cy="323271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0388" y="1284271"/>
              <a:ext cx="5065436" cy="303428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928" y="1085849"/>
              <a:ext cx="1493685" cy="3232709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2" name="TextBox 41"/>
          <p:cNvSpPr txBox="1"/>
          <p:nvPr/>
        </p:nvSpPr>
        <p:spPr>
          <a:xfrm>
            <a:off x="1978002" y="451596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18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384</Words>
  <Application>Microsoft Office PowerPoint</Application>
  <PresentationFormat>화면 슬라이드 쇼(16:9)</PresentationFormat>
  <Paragraphs>122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한수원 한돋움</vt:lpstr>
      <vt:lpstr>맑은 고딕</vt:lpstr>
      <vt:lpstr>한수원 한돋움 Bold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537</cp:revision>
  <cp:lastPrinted>2021-04-29T00:39:51Z</cp:lastPrinted>
  <dcterms:created xsi:type="dcterms:W3CDTF">2021-04-11T06:29:46Z</dcterms:created>
  <dcterms:modified xsi:type="dcterms:W3CDTF">2021-05-18T07:34:38Z</dcterms:modified>
</cp:coreProperties>
</file>